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31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4"/>
    <p:restoredTop sz="94677"/>
  </p:normalViewPr>
  <p:slideViewPr>
    <p:cSldViewPr snapToGrid="0" snapToObjects="1">
      <p:cViewPr varScale="1">
        <p:scale>
          <a:sx n="157" d="100"/>
          <a:sy n="157" d="100"/>
        </p:scale>
        <p:origin x="176" y="4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1/27/16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225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1/27/16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3617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1/27/16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18681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1/27/16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88109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1/27/16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5962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1/27/16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7070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1/27/16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72974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1/27/16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05894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1/27/16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21489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1/27/16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5926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1/27/16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25347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FECD78-3C8E-49F2-8FAB-59489D168ABB}" type="datetimeFigureOut">
              <a:rPr lang="en-US" smtClean="0"/>
              <a:t>1/27/16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16826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772602" y="3668382"/>
            <a:ext cx="764274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smtClean="0">
                <a:latin typeface="Palatino"/>
                <a:cs typeface="Palatino"/>
              </a:rPr>
              <a:t>Ash Wednesday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38288404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8636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1250</TotalTime>
  <Words>2</Words>
  <Application>Microsoft Macintosh PowerPoint</Application>
  <PresentationFormat>On-screen Show (4:3)</PresentationFormat>
  <Paragraphs>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Calibri</vt:lpstr>
      <vt:lpstr>Palatino</vt:lpstr>
      <vt:lpstr>Arial</vt:lpstr>
      <vt:lpstr>Office Theme</vt:lpstr>
      <vt:lpstr>PowerPoint Presentation</vt:lpstr>
      <vt:lpstr>PowerPoint Presentation</vt:lpstr>
    </vt:vector>
  </TitlesOfParts>
  <Company>Creative Communications for the Parish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Mark Zimmermann</dc:creator>
  <cp:lastModifiedBy>Jamie Wyatt</cp:lastModifiedBy>
  <cp:revision>114</cp:revision>
  <dcterms:created xsi:type="dcterms:W3CDTF">2012-05-15T14:12:58Z</dcterms:created>
  <dcterms:modified xsi:type="dcterms:W3CDTF">2016-01-27T21:06:02Z</dcterms:modified>
</cp:coreProperties>
</file>